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301" r:id="rId4"/>
    <p:sldId id="259" r:id="rId5"/>
    <p:sldId id="305" r:id="rId6"/>
    <p:sldId id="303" r:id="rId7"/>
    <p:sldId id="307" r:id="rId8"/>
    <p:sldId id="261" r:id="rId9"/>
    <p:sldId id="304" r:id="rId10"/>
    <p:sldId id="260" r:id="rId11"/>
    <p:sldId id="262" r:id="rId12"/>
    <p:sldId id="329" r:id="rId13"/>
    <p:sldId id="29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B4E"/>
    <a:srgbClr val="ED1B25"/>
    <a:srgbClr val="FB802C"/>
    <a:srgbClr val="2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E43EB-7912-49EC-B257-7A68F56A1F85}" v="6" dt="2020-06-11T17:22:34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1904" autoAdjust="0"/>
  </p:normalViewPr>
  <p:slideViewPr>
    <p:cSldViewPr>
      <p:cViewPr varScale="1">
        <p:scale>
          <a:sx n="93" d="100"/>
          <a:sy n="93" d="100"/>
        </p:scale>
        <p:origin x="21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7434FF95-9E96-4432-A9AF-0B558318405D}"/>
    <pc:docChg chg="undo custSel addSld delSld modSld sldOrd">
      <pc:chgData name="Gabriele Ostuni" userId="b6a0a9bd2ef8212d" providerId="LiveId" clId="{7434FF95-9E96-4432-A9AF-0B558318405D}" dt="2020-04-08T17:00:48.460" v="1117" actId="20577"/>
      <pc:docMkLst>
        <pc:docMk/>
      </pc:docMkLst>
      <pc:sldChg chg="addSp delSp modSp modAnim">
        <pc:chgData name="Gabriele Ostuni" userId="b6a0a9bd2ef8212d" providerId="LiveId" clId="{7434FF95-9E96-4432-A9AF-0B558318405D}" dt="2020-04-08T16:33:25.320" v="15" actId="20577"/>
        <pc:sldMkLst>
          <pc:docMk/>
          <pc:sldMk cId="1058055028" sldId="257"/>
        </pc:sldMkLst>
        <pc:spChg chg="mod">
          <ac:chgData name="Gabriele Ostuni" userId="b6a0a9bd2ef8212d" providerId="LiveId" clId="{7434FF95-9E96-4432-A9AF-0B558318405D}" dt="2020-04-08T16:33:25.320" v="15" actId="20577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7434FF95-9E96-4432-A9AF-0B558318405D}" dt="2020-04-08T16:30:01.120" v="5" actId="20577"/>
          <ac:spMkLst>
            <pc:docMk/>
            <pc:sldMk cId="1058055028" sldId="257"/>
            <ac:spMk id="7" creationId="{EFADB564-366C-4F38-9A56-42084F304C21}"/>
          </ac:spMkLst>
        </pc:spChg>
        <pc:picChg chg="add mod">
          <ac:chgData name="Gabriele Ostuni" userId="b6a0a9bd2ef8212d" providerId="LiveId" clId="{7434FF95-9E96-4432-A9AF-0B558318405D}" dt="2020-04-08T16:30:52.993" v="10" actId="1076"/>
          <ac:picMkLst>
            <pc:docMk/>
            <pc:sldMk cId="1058055028" sldId="257"/>
            <ac:picMk id="8" creationId="{457C7471-D1A1-4A76-A5EA-6D8DEA56355C}"/>
          </ac:picMkLst>
        </pc:picChg>
        <pc:picChg chg="del">
          <ac:chgData name="Gabriele Ostuni" userId="b6a0a9bd2ef8212d" providerId="LiveId" clId="{7434FF95-9E96-4432-A9AF-0B558318405D}" dt="2020-04-08T16:30:43.055" v="6" actId="478"/>
          <ac:picMkLst>
            <pc:docMk/>
            <pc:sldMk cId="1058055028" sldId="257"/>
            <ac:picMk id="9" creationId="{7AE08902-8F00-4188-97CE-0B7C214C0BD9}"/>
          </ac:picMkLst>
        </pc:picChg>
        <pc:picChg chg="add mod">
          <ac:chgData name="Gabriele Ostuni" userId="b6a0a9bd2ef8212d" providerId="LiveId" clId="{7434FF95-9E96-4432-A9AF-0B558318405D}" dt="2020-04-08T16:30:50.180" v="9" actId="1076"/>
          <ac:picMkLst>
            <pc:docMk/>
            <pc:sldMk cId="1058055028" sldId="257"/>
            <ac:picMk id="11" creationId="{C2B4571F-C4CA-4F08-AB18-C68E383293D8}"/>
          </ac:picMkLst>
        </pc:picChg>
        <pc:picChg chg="add mod">
          <ac:chgData name="Gabriele Ostuni" userId="b6a0a9bd2ef8212d" providerId="LiveId" clId="{7434FF95-9E96-4432-A9AF-0B558318405D}" dt="2020-04-08T16:31:00.399" v="12" actId="1076"/>
          <ac:picMkLst>
            <pc:docMk/>
            <pc:sldMk cId="1058055028" sldId="257"/>
            <ac:picMk id="12" creationId="{C900CE43-7B24-4693-8461-E464A2EB4158}"/>
          </ac:picMkLst>
        </pc:picChg>
        <pc:picChg chg="add del mod">
          <ac:chgData name="Gabriele Ostuni" userId="b6a0a9bd2ef8212d" providerId="LiveId" clId="{7434FF95-9E96-4432-A9AF-0B558318405D}" dt="2020-04-08T16:31:03.539" v="13" actId="478"/>
          <ac:picMkLst>
            <pc:docMk/>
            <pc:sldMk cId="1058055028" sldId="257"/>
            <ac:picMk id="13" creationId="{499BF798-DB36-4834-A52D-DED6A24F3303}"/>
          </ac:picMkLst>
        </pc:picChg>
        <pc:picChg chg="add mod">
          <ac:chgData name="Gabriele Ostuni" userId="b6a0a9bd2ef8212d" providerId="LiveId" clId="{7434FF95-9E96-4432-A9AF-0B558318405D}" dt="2020-04-08T16:30:55.243" v="11" actId="1076"/>
          <ac:picMkLst>
            <pc:docMk/>
            <pc:sldMk cId="1058055028" sldId="257"/>
            <ac:picMk id="14" creationId="{F238A1CF-B25B-4FBA-942D-F3258CFAF5DA}"/>
          </ac:picMkLst>
        </pc:picChg>
      </pc:sldChg>
      <pc:sldChg chg="addSp delSp modSp modAnim">
        <pc:chgData name="Gabriele Ostuni" userId="b6a0a9bd2ef8212d" providerId="LiveId" clId="{7434FF95-9E96-4432-A9AF-0B558318405D}" dt="2020-04-08T16:35:58.870" v="139" actId="14100"/>
        <pc:sldMkLst>
          <pc:docMk/>
          <pc:sldMk cId="1042277148" sldId="258"/>
        </pc:sldMkLst>
        <pc:spChg chg="mod">
          <ac:chgData name="Gabriele Ostuni" userId="b6a0a9bd2ef8212d" providerId="LiveId" clId="{7434FF95-9E96-4432-A9AF-0B558318405D}" dt="2020-04-08T16:35:58.870" v="139" actId="14100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7434FF95-9E96-4432-A9AF-0B558318405D}" dt="2020-04-08T16:34:00.382" v="17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7434FF95-9E96-4432-A9AF-0B558318405D}" dt="2020-04-08T16:35:24.277" v="98" actId="2057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8" creationId="{CDFA78B3-FE05-4FF1-B13D-7A44F7B25B74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9" creationId="{68E5E444-512F-4404-8E92-325B58520915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10" creationId="{0D23688C-DAB6-49DF-8F4E-E692EB025D32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11" creationId="{ED25B743-C64F-426C-9CD1-CC5BFEF42CD5}"/>
          </ac:picMkLst>
        </pc:picChg>
        <pc:picChg chg="del">
          <ac:chgData name="Gabriele Ostuni" userId="b6a0a9bd2ef8212d" providerId="LiveId" clId="{7434FF95-9E96-4432-A9AF-0B558318405D}" dt="2020-04-08T16:34:04.148" v="18" actId="478"/>
          <ac:picMkLst>
            <pc:docMk/>
            <pc:sldMk cId="1042277148" sldId="258"/>
            <ac:picMk id="12" creationId="{9E974833-B7EE-4467-855F-EABA031E0273}"/>
          </ac:picMkLst>
        </pc:picChg>
        <pc:picChg chg="add mod">
          <ac:chgData name="Gabriele Ostuni" userId="b6a0a9bd2ef8212d" providerId="LiveId" clId="{7434FF95-9E96-4432-A9AF-0B558318405D}" dt="2020-04-08T16:34:29.016" v="30" actId="1036"/>
          <ac:picMkLst>
            <pc:docMk/>
            <pc:sldMk cId="1042277148" sldId="258"/>
            <ac:picMk id="15" creationId="{E5888250-7C32-4395-9B22-4EEF6C9FB752}"/>
          </ac:picMkLst>
        </pc:picChg>
      </pc:sldChg>
      <pc:sldChg chg="delSp modSp">
        <pc:chgData name="Gabriele Ostuni" userId="b6a0a9bd2ef8212d" providerId="LiveId" clId="{7434FF95-9E96-4432-A9AF-0B558318405D}" dt="2020-04-08T16:46:57.595" v="676" actId="14100"/>
        <pc:sldMkLst>
          <pc:docMk/>
          <pc:sldMk cId="231967230" sldId="259"/>
        </pc:sldMkLst>
        <pc:spChg chg="mod">
          <ac:chgData name="Gabriele Ostuni" userId="b6a0a9bd2ef8212d" providerId="LiveId" clId="{7434FF95-9E96-4432-A9AF-0B558318405D}" dt="2020-04-08T16:42:54.834" v="549" actId="20577"/>
          <ac:spMkLst>
            <pc:docMk/>
            <pc:sldMk cId="231967230" sldId="259"/>
            <ac:spMk id="2" creationId="{00000000-0000-0000-0000-000000000000}"/>
          </ac:spMkLst>
        </pc:spChg>
        <pc:spChg chg="mod">
          <ac:chgData name="Gabriele Ostuni" userId="b6a0a9bd2ef8212d" providerId="LiveId" clId="{7434FF95-9E96-4432-A9AF-0B558318405D}" dt="2020-04-08T16:46:57.595" v="676" actId="14100"/>
          <ac:spMkLst>
            <pc:docMk/>
            <pc:sldMk cId="231967230" sldId="259"/>
            <ac:spMk id="3" creationId="{21B37E9D-5AAD-47C6-A952-06F99F1F70F7}"/>
          </ac:spMkLst>
        </pc:spChg>
        <pc:spChg chg="del">
          <ac:chgData name="Gabriele Ostuni" userId="b6a0a9bd2ef8212d" providerId="LiveId" clId="{7434FF95-9E96-4432-A9AF-0B558318405D}" dt="2020-04-08T16:46:55.694" v="675" actId="478"/>
          <ac:spMkLst>
            <pc:docMk/>
            <pc:sldMk cId="231967230" sldId="259"/>
            <ac:spMk id="9" creationId="{8C2A9025-CDBC-4D10-BB04-35E937C00391}"/>
          </ac:spMkLst>
        </pc:spChg>
        <pc:picChg chg="del">
          <ac:chgData name="Gabriele Ostuni" userId="b6a0a9bd2ef8212d" providerId="LiveId" clId="{7434FF95-9E96-4432-A9AF-0B558318405D}" dt="2020-04-08T16:45:53.345" v="555" actId="478"/>
          <ac:picMkLst>
            <pc:docMk/>
            <pc:sldMk cId="231967230" sldId="259"/>
            <ac:picMk id="8" creationId="{512643EE-02C4-4F83-8F3B-C5F611065BAE}"/>
          </ac:picMkLst>
        </pc:picChg>
      </pc:sldChg>
      <pc:sldChg chg="addSp delSp modSp delAnim modAnim">
        <pc:chgData name="Gabriele Ostuni" userId="b6a0a9bd2ef8212d" providerId="LiveId" clId="{7434FF95-9E96-4432-A9AF-0B558318405D}" dt="2020-04-08T16:59:34.471" v="1084" actId="20577"/>
        <pc:sldMkLst>
          <pc:docMk/>
          <pc:sldMk cId="1629226035" sldId="261"/>
        </pc:sldMkLst>
        <pc:spChg chg="mod">
          <ac:chgData name="Gabriele Ostuni" userId="b6a0a9bd2ef8212d" providerId="LiveId" clId="{7434FF95-9E96-4432-A9AF-0B558318405D}" dt="2020-04-08T16:59:34.471" v="1084" actId="20577"/>
          <ac:spMkLst>
            <pc:docMk/>
            <pc:sldMk cId="1629226035" sldId="261"/>
            <ac:spMk id="17" creationId="{B0F7AC14-4801-4A81-96B0-D1C3AE3680F8}"/>
          </ac:spMkLst>
        </pc:spChg>
        <pc:picChg chg="mod">
          <ac:chgData name="Gabriele Ostuni" userId="b6a0a9bd2ef8212d" providerId="LiveId" clId="{7434FF95-9E96-4432-A9AF-0B558318405D}" dt="2020-04-08T16:59:11.261" v="1058" actId="1076"/>
          <ac:picMkLst>
            <pc:docMk/>
            <pc:sldMk cId="1629226035" sldId="261"/>
            <ac:picMk id="7" creationId="{B10A4747-76B6-4841-8D3E-3470A69AA723}"/>
          </ac:picMkLst>
        </pc:picChg>
        <pc:picChg chg="del">
          <ac:chgData name="Gabriele Ostuni" userId="b6a0a9bd2ef8212d" providerId="LiveId" clId="{7434FF95-9E96-4432-A9AF-0B558318405D}" dt="2020-04-08T16:58:56.521" v="1053" actId="478"/>
          <ac:picMkLst>
            <pc:docMk/>
            <pc:sldMk cId="1629226035" sldId="261"/>
            <ac:picMk id="8" creationId="{FF3C7A9E-3262-4A2B-B891-E5BFC2DACC82}"/>
          </ac:picMkLst>
        </pc:picChg>
        <pc:picChg chg="add mod">
          <ac:chgData name="Gabriele Ostuni" userId="b6a0a9bd2ef8212d" providerId="LiveId" clId="{7434FF95-9E96-4432-A9AF-0B558318405D}" dt="2020-04-08T16:59:04.061" v="1056" actId="14100"/>
          <ac:picMkLst>
            <pc:docMk/>
            <pc:sldMk cId="1629226035" sldId="261"/>
            <ac:picMk id="10" creationId="{B74D49D6-5A26-4EED-A1B5-AD83E128EE9A}"/>
          </ac:picMkLst>
        </pc:picChg>
        <pc:picChg chg="mod">
          <ac:chgData name="Gabriele Ostuni" userId="b6a0a9bd2ef8212d" providerId="LiveId" clId="{7434FF95-9E96-4432-A9AF-0B558318405D}" dt="2020-04-08T16:59:26.671" v="1064" actId="1076"/>
          <ac:picMkLst>
            <pc:docMk/>
            <pc:sldMk cId="1629226035" sldId="261"/>
            <ac:picMk id="15" creationId="{0BD8FB45-FB26-4CDE-8D6F-E87EACC53516}"/>
          </ac:picMkLst>
        </pc:picChg>
      </pc:sldChg>
      <pc:sldChg chg="modSp">
        <pc:chgData name="Gabriele Ostuni" userId="b6a0a9bd2ef8212d" providerId="LiveId" clId="{7434FF95-9E96-4432-A9AF-0B558318405D}" dt="2020-04-08T17:00:48.460" v="1117" actId="20577"/>
        <pc:sldMkLst>
          <pc:docMk/>
          <pc:sldMk cId="1307730828" sldId="298"/>
        </pc:sldMkLst>
        <pc:spChg chg="mod">
          <ac:chgData name="Gabriele Ostuni" userId="b6a0a9bd2ef8212d" providerId="LiveId" clId="{7434FF95-9E96-4432-A9AF-0B558318405D}" dt="2020-04-08T17:00:48.460" v="1117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modSp">
        <pc:chgData name="Gabriele Ostuni" userId="b6a0a9bd2ef8212d" providerId="LiveId" clId="{7434FF95-9E96-4432-A9AF-0B558318405D}" dt="2020-04-08T16:45:37.085" v="554" actId="6549"/>
        <pc:sldMkLst>
          <pc:docMk/>
          <pc:sldMk cId="4061742601" sldId="301"/>
        </pc:sldMkLst>
        <pc:spChg chg="mod">
          <ac:chgData name="Gabriele Ostuni" userId="b6a0a9bd2ef8212d" providerId="LiveId" clId="{7434FF95-9E96-4432-A9AF-0B558318405D}" dt="2020-04-08T16:45:37.085" v="554" actId="6549"/>
          <ac:spMkLst>
            <pc:docMk/>
            <pc:sldMk cId="4061742601" sldId="301"/>
            <ac:spMk id="3" creationId="{15C7BE4B-1345-4AE0-880A-13B2425CCE8A}"/>
          </ac:spMkLst>
        </pc:spChg>
        <pc:spChg chg="mod">
          <ac:chgData name="Gabriele Ostuni" userId="b6a0a9bd2ef8212d" providerId="LiveId" clId="{7434FF95-9E96-4432-A9AF-0B558318405D}" dt="2020-04-08T16:36:57.790" v="159" actId="20577"/>
          <ac:spMkLst>
            <pc:docMk/>
            <pc:sldMk cId="4061742601" sldId="301"/>
            <ac:spMk id="7" creationId="{00000000-0000-0000-0000-000000000000}"/>
          </ac:spMkLst>
        </pc:spChg>
      </pc:sldChg>
      <pc:sldChg chg="del">
        <pc:chgData name="Gabriele Ostuni" userId="b6a0a9bd2ef8212d" providerId="LiveId" clId="{7434FF95-9E96-4432-A9AF-0B558318405D}" dt="2020-04-08T16:47:21.439" v="677" actId="47"/>
        <pc:sldMkLst>
          <pc:docMk/>
          <pc:sldMk cId="2002355705" sldId="302"/>
        </pc:sldMkLst>
      </pc:sldChg>
      <pc:sldChg chg="addSp delSp modSp modAnim">
        <pc:chgData name="Gabriele Ostuni" userId="b6a0a9bd2ef8212d" providerId="LiveId" clId="{7434FF95-9E96-4432-A9AF-0B558318405D}" dt="2020-04-08T16:53:42.590" v="880" actId="1076"/>
        <pc:sldMkLst>
          <pc:docMk/>
          <pc:sldMk cId="395388695" sldId="303"/>
        </pc:sldMkLst>
        <pc:spChg chg="mod">
          <ac:chgData name="Gabriele Ostuni" userId="b6a0a9bd2ef8212d" providerId="LiveId" clId="{7434FF95-9E96-4432-A9AF-0B558318405D}" dt="2020-04-08T16:50:21.672" v="721" actId="20577"/>
          <ac:spMkLst>
            <pc:docMk/>
            <pc:sldMk cId="395388695" sldId="303"/>
            <ac:spMk id="2" creationId="{00000000-0000-0000-0000-000000000000}"/>
          </ac:spMkLst>
        </pc:spChg>
        <pc:spChg chg="del">
          <ac:chgData name="Gabriele Ostuni" userId="b6a0a9bd2ef8212d" providerId="LiveId" clId="{7434FF95-9E96-4432-A9AF-0B558318405D}" dt="2020-04-08T16:50:29.272" v="727" actId="478"/>
          <ac:spMkLst>
            <pc:docMk/>
            <pc:sldMk cId="395388695" sldId="303"/>
            <ac:spMk id="8" creationId="{9028F086-6C94-44E5-94EF-3886AA4890BE}"/>
          </ac:spMkLst>
        </pc:spChg>
        <pc:spChg chg="del">
          <ac:chgData name="Gabriele Ostuni" userId="b6a0a9bd2ef8212d" providerId="LiveId" clId="{7434FF95-9E96-4432-A9AF-0B558318405D}" dt="2020-04-08T16:50:30.682" v="728" actId="478"/>
          <ac:spMkLst>
            <pc:docMk/>
            <pc:sldMk cId="395388695" sldId="303"/>
            <ac:spMk id="9" creationId="{A485BB9A-024E-4903-8C2F-350CA725D794}"/>
          </ac:spMkLst>
        </pc:spChg>
        <pc:spChg chg="add mod">
          <ac:chgData name="Gabriele Ostuni" userId="b6a0a9bd2ef8212d" providerId="LiveId" clId="{7434FF95-9E96-4432-A9AF-0B558318405D}" dt="2020-04-08T16:53:42.590" v="880" actId="1076"/>
          <ac:spMkLst>
            <pc:docMk/>
            <pc:sldMk cId="395388695" sldId="303"/>
            <ac:spMk id="16" creationId="{B0FF5AF9-0D1F-4270-8EE8-F44CAA639B67}"/>
          </ac:spMkLst>
        </pc:spChg>
        <pc:picChg chg="del">
          <ac:chgData name="Gabriele Ostuni" userId="b6a0a9bd2ef8212d" providerId="LiveId" clId="{7434FF95-9E96-4432-A9AF-0B558318405D}" dt="2020-04-08T16:48:13.034" v="690" actId="478"/>
          <ac:picMkLst>
            <pc:docMk/>
            <pc:sldMk cId="395388695" sldId="303"/>
            <ac:picMk id="5" creationId="{5F524C93-1C7F-4BDD-9D1A-6B5540B30AD8}"/>
          </ac:picMkLst>
        </pc:picChg>
        <pc:picChg chg="add del mod">
          <ac:chgData name="Gabriele Ostuni" userId="b6a0a9bd2ef8212d" providerId="LiveId" clId="{7434FF95-9E96-4432-A9AF-0B558318405D}" dt="2020-04-08T16:50:24.872" v="722" actId="478"/>
          <ac:picMkLst>
            <pc:docMk/>
            <pc:sldMk cId="395388695" sldId="303"/>
            <ac:picMk id="10" creationId="{7330AAF6-7138-4892-913F-5DB45EF6667F}"/>
          </ac:picMkLst>
        </pc:picChg>
        <pc:picChg chg="del">
          <ac:chgData name="Gabriele Ostuni" userId="b6a0a9bd2ef8212d" providerId="LiveId" clId="{7434FF95-9E96-4432-A9AF-0B558318405D}" dt="2020-04-08T16:50:26.142" v="725" actId="478"/>
          <ac:picMkLst>
            <pc:docMk/>
            <pc:sldMk cId="395388695" sldId="303"/>
            <ac:picMk id="11" creationId="{FFC11F7B-2F8E-47B9-89C7-13D121695D74}"/>
          </ac:picMkLst>
        </pc:picChg>
        <pc:picChg chg="add del">
          <ac:chgData name="Gabriele Ostuni" userId="b6a0a9bd2ef8212d" providerId="LiveId" clId="{7434FF95-9E96-4432-A9AF-0B558318405D}" dt="2020-04-08T16:47:52.349" v="685" actId="478"/>
          <ac:picMkLst>
            <pc:docMk/>
            <pc:sldMk cId="395388695" sldId="303"/>
            <ac:picMk id="12" creationId="{C771731F-5EDD-46F3-9E93-A70CC3DFBA43}"/>
          </ac:picMkLst>
        </pc:picChg>
        <pc:picChg chg="add del mod">
          <ac:chgData name="Gabriele Ostuni" userId="b6a0a9bd2ef8212d" providerId="LiveId" clId="{7434FF95-9E96-4432-A9AF-0B558318405D}" dt="2020-04-08T16:50:27.062" v="726" actId="478"/>
          <ac:picMkLst>
            <pc:docMk/>
            <pc:sldMk cId="395388695" sldId="303"/>
            <ac:picMk id="13" creationId="{84B8A646-AD1F-47E4-B847-24A7D1468FEA}"/>
          </ac:picMkLst>
        </pc:picChg>
        <pc:picChg chg="add del">
          <ac:chgData name="Gabriele Ostuni" userId="b6a0a9bd2ef8212d" providerId="LiveId" clId="{7434FF95-9E96-4432-A9AF-0B558318405D}" dt="2020-04-08T16:50:25.342" v="723" actId="478"/>
          <ac:picMkLst>
            <pc:docMk/>
            <pc:sldMk cId="395388695" sldId="303"/>
            <ac:picMk id="14" creationId="{9A7C19A3-9AEE-44F9-A93D-0F703E9AD0C6}"/>
          </ac:picMkLst>
        </pc:picChg>
        <pc:picChg chg="add del">
          <ac:chgData name="Gabriele Ostuni" userId="b6a0a9bd2ef8212d" providerId="LiveId" clId="{7434FF95-9E96-4432-A9AF-0B558318405D}" dt="2020-04-08T16:50:25.782" v="724" actId="478"/>
          <ac:picMkLst>
            <pc:docMk/>
            <pc:sldMk cId="395388695" sldId="303"/>
            <ac:picMk id="15" creationId="{75BCE306-1111-45BB-9012-175E0F5A5AB3}"/>
          </ac:picMkLst>
        </pc:picChg>
        <pc:picChg chg="add mod">
          <ac:chgData name="Gabriele Ostuni" userId="b6a0a9bd2ef8212d" providerId="LiveId" clId="{7434FF95-9E96-4432-A9AF-0B558318405D}" dt="2020-04-08T16:51:01.822" v="740" actId="1076"/>
          <ac:picMkLst>
            <pc:docMk/>
            <pc:sldMk cId="395388695" sldId="303"/>
            <ac:picMk id="17" creationId="{F7C8B81B-6F6C-472B-8448-398B6C762042}"/>
          </ac:picMkLst>
        </pc:picChg>
        <pc:picChg chg="add mod">
          <ac:chgData name="Gabriele Ostuni" userId="b6a0a9bd2ef8212d" providerId="LiveId" clId="{7434FF95-9E96-4432-A9AF-0B558318405D}" dt="2020-04-08T16:50:58.641" v="739" actId="1076"/>
          <ac:picMkLst>
            <pc:docMk/>
            <pc:sldMk cId="395388695" sldId="303"/>
            <ac:picMk id="18" creationId="{87B09D40-61D5-42C5-AA6D-67E280401B77}"/>
          </ac:picMkLst>
        </pc:picChg>
        <pc:picChg chg="add mod">
          <ac:chgData name="Gabriele Ostuni" userId="b6a0a9bd2ef8212d" providerId="LiveId" clId="{7434FF95-9E96-4432-A9AF-0B558318405D}" dt="2020-04-08T16:51:04.851" v="741" actId="1076"/>
          <ac:picMkLst>
            <pc:docMk/>
            <pc:sldMk cId="395388695" sldId="303"/>
            <ac:picMk id="19" creationId="{00CAC151-F3D6-4619-9E0A-2DFE55F83494}"/>
          </ac:picMkLst>
        </pc:picChg>
      </pc:sldChg>
      <pc:sldChg chg="del">
        <pc:chgData name="Gabriele Ostuni" userId="b6a0a9bd2ef8212d" providerId="LiveId" clId="{7434FF95-9E96-4432-A9AF-0B558318405D}" dt="2020-04-08T16:47:22.219" v="678" actId="47"/>
        <pc:sldMkLst>
          <pc:docMk/>
          <pc:sldMk cId="812736217" sldId="305"/>
        </pc:sldMkLst>
      </pc:sldChg>
      <pc:sldChg chg="delSp modSp add ord">
        <pc:chgData name="Gabriele Ostuni" userId="b6a0a9bd2ef8212d" providerId="LiveId" clId="{7434FF95-9E96-4432-A9AF-0B558318405D}" dt="2020-04-08T16:50:10.967" v="716"/>
        <pc:sldMkLst>
          <pc:docMk/>
          <pc:sldMk cId="2709801992" sldId="305"/>
        </pc:sldMkLst>
        <pc:spChg chg="del">
          <ac:chgData name="Gabriele Ostuni" userId="b6a0a9bd2ef8212d" providerId="LiveId" clId="{7434FF95-9E96-4432-A9AF-0B558318405D}" dt="2020-04-08T16:49:28.282" v="703" actId="478"/>
          <ac:spMkLst>
            <pc:docMk/>
            <pc:sldMk cId="2709801992" sldId="305"/>
            <ac:spMk id="8" creationId="{9028F086-6C94-44E5-94EF-3886AA4890BE}"/>
          </ac:spMkLst>
        </pc:spChg>
        <pc:spChg chg="mod">
          <ac:chgData name="Gabriele Ostuni" userId="b6a0a9bd2ef8212d" providerId="LiveId" clId="{7434FF95-9E96-4432-A9AF-0B558318405D}" dt="2020-04-08T16:50:04.002" v="714" actId="14100"/>
          <ac:spMkLst>
            <pc:docMk/>
            <pc:sldMk cId="2709801992" sldId="305"/>
            <ac:spMk id="9" creationId="{A485BB9A-024E-4903-8C2F-350CA725D794}"/>
          </ac:spMkLst>
        </pc:spChg>
        <pc:picChg chg="mod">
          <ac:chgData name="Gabriele Ostuni" userId="b6a0a9bd2ef8212d" providerId="LiveId" clId="{7434FF95-9E96-4432-A9AF-0B558318405D}" dt="2020-04-08T16:49:34.012" v="706" actId="1076"/>
          <ac:picMkLst>
            <pc:docMk/>
            <pc:sldMk cId="2709801992" sldId="305"/>
            <ac:picMk id="10" creationId="{7330AAF6-7138-4892-913F-5DB45EF6667F}"/>
          </ac:picMkLst>
        </pc:picChg>
        <pc:picChg chg="del">
          <ac:chgData name="Gabriele Ostuni" userId="b6a0a9bd2ef8212d" providerId="LiveId" clId="{7434FF95-9E96-4432-A9AF-0B558318405D}" dt="2020-04-08T16:49:26.872" v="702" actId="478"/>
          <ac:picMkLst>
            <pc:docMk/>
            <pc:sldMk cId="2709801992" sldId="305"/>
            <ac:picMk id="11" creationId="{FFC11F7B-2F8E-47B9-89C7-13D121695D74}"/>
          </ac:picMkLst>
        </pc:picChg>
        <pc:picChg chg="mod">
          <ac:chgData name="Gabriele Ostuni" userId="b6a0a9bd2ef8212d" providerId="LiveId" clId="{7434FF95-9E96-4432-A9AF-0B558318405D}" dt="2020-04-08T16:49:37.097" v="708" actId="14100"/>
          <ac:picMkLst>
            <pc:docMk/>
            <pc:sldMk cId="2709801992" sldId="305"/>
            <ac:picMk id="13" creationId="{84B8A646-AD1F-47E4-B847-24A7D1468FEA}"/>
          </ac:picMkLst>
        </pc:picChg>
        <pc:picChg chg="mod">
          <ac:chgData name="Gabriele Ostuni" userId="b6a0a9bd2ef8212d" providerId="LiveId" clId="{7434FF95-9E96-4432-A9AF-0B558318405D}" dt="2020-04-08T16:49:32.732" v="705" actId="1076"/>
          <ac:picMkLst>
            <pc:docMk/>
            <pc:sldMk cId="2709801992" sldId="305"/>
            <ac:picMk id="14" creationId="{9A7C19A3-9AEE-44F9-A93D-0F703E9AD0C6}"/>
          </ac:picMkLst>
        </pc:picChg>
        <pc:picChg chg="mod">
          <ac:chgData name="Gabriele Ostuni" userId="b6a0a9bd2ef8212d" providerId="LiveId" clId="{7434FF95-9E96-4432-A9AF-0B558318405D}" dt="2020-04-08T16:49:40.792" v="709" actId="1076"/>
          <ac:picMkLst>
            <pc:docMk/>
            <pc:sldMk cId="2709801992" sldId="305"/>
            <ac:picMk id="15" creationId="{75BCE306-1111-45BB-9012-175E0F5A5AB3}"/>
          </ac:picMkLst>
        </pc:picChg>
      </pc:sldChg>
      <pc:sldChg chg="add del">
        <pc:chgData name="Gabriele Ostuni" userId="b6a0a9bd2ef8212d" providerId="LiveId" clId="{7434FF95-9E96-4432-A9AF-0B558318405D}" dt="2020-04-08T16:56:23.807" v="916" actId="47"/>
        <pc:sldMkLst>
          <pc:docMk/>
          <pc:sldMk cId="3495080409" sldId="306"/>
        </pc:sldMkLst>
      </pc:sldChg>
      <pc:sldChg chg="addSp delSp modSp add modAnim">
        <pc:chgData name="Gabriele Ostuni" userId="b6a0a9bd2ef8212d" providerId="LiveId" clId="{7434FF95-9E96-4432-A9AF-0B558318405D}" dt="2020-04-08T16:57:28.882" v="1048" actId="20577"/>
        <pc:sldMkLst>
          <pc:docMk/>
          <pc:sldMk cId="1144023616" sldId="307"/>
        </pc:sldMkLst>
        <pc:spChg chg="mod">
          <ac:chgData name="Gabriele Ostuni" userId="b6a0a9bd2ef8212d" providerId="LiveId" clId="{7434FF95-9E96-4432-A9AF-0B558318405D}" dt="2020-04-08T16:54:12.160" v="896" actId="27636"/>
          <ac:spMkLst>
            <pc:docMk/>
            <pc:sldMk cId="1144023616" sldId="307"/>
            <ac:spMk id="2" creationId="{00000000-0000-0000-0000-000000000000}"/>
          </ac:spMkLst>
        </pc:spChg>
        <pc:spChg chg="mod">
          <ac:chgData name="Gabriele Ostuni" userId="b6a0a9bd2ef8212d" providerId="LiveId" clId="{7434FF95-9E96-4432-A9AF-0B558318405D}" dt="2020-04-08T16:57:28.882" v="1048" actId="20577"/>
          <ac:spMkLst>
            <pc:docMk/>
            <pc:sldMk cId="1144023616" sldId="307"/>
            <ac:spMk id="16" creationId="{B0FF5AF9-0D1F-4270-8EE8-F44CAA639B67}"/>
          </ac:spMkLst>
        </pc:spChg>
        <pc:picChg chg="add mod">
          <ac:chgData name="Gabriele Ostuni" userId="b6a0a9bd2ef8212d" providerId="LiveId" clId="{7434FF95-9E96-4432-A9AF-0B558318405D}" dt="2020-04-08T16:56:04.093" v="915" actId="1076"/>
          <ac:picMkLst>
            <pc:docMk/>
            <pc:sldMk cId="1144023616" sldId="307"/>
            <ac:picMk id="7" creationId="{9149DDF3-6A4E-4F73-90FE-9742215E246B}"/>
          </ac:picMkLst>
        </pc:picChg>
        <pc:picChg chg="add mod">
          <ac:chgData name="Gabriele Ostuni" userId="b6a0a9bd2ef8212d" providerId="LiveId" clId="{7434FF95-9E96-4432-A9AF-0B558318405D}" dt="2020-04-08T16:56:02.412" v="914" actId="1076"/>
          <ac:picMkLst>
            <pc:docMk/>
            <pc:sldMk cId="1144023616" sldId="307"/>
            <ac:picMk id="8" creationId="{597243E0-BA47-4F06-948A-458088DB361C}"/>
          </ac:picMkLst>
        </pc:picChg>
        <pc:picChg chg="add mod">
          <ac:chgData name="Gabriele Ostuni" userId="b6a0a9bd2ef8212d" providerId="LiveId" clId="{7434FF95-9E96-4432-A9AF-0B558318405D}" dt="2020-04-08T16:55:58.036" v="911" actId="1076"/>
          <ac:picMkLst>
            <pc:docMk/>
            <pc:sldMk cId="1144023616" sldId="307"/>
            <ac:picMk id="9" creationId="{DBDD8AE0-6626-444E-B591-ECB353DD8CDA}"/>
          </ac:picMkLst>
        </pc:picChg>
        <pc:picChg chg="del">
          <ac:chgData name="Gabriele Ostuni" userId="b6a0a9bd2ef8212d" providerId="LiveId" clId="{7434FF95-9E96-4432-A9AF-0B558318405D}" dt="2020-04-08T16:55:24.771" v="898" actId="478"/>
          <ac:picMkLst>
            <pc:docMk/>
            <pc:sldMk cId="1144023616" sldId="307"/>
            <ac:picMk id="17" creationId="{F7C8B81B-6F6C-472B-8448-398B6C762042}"/>
          </ac:picMkLst>
        </pc:picChg>
        <pc:picChg chg="del">
          <ac:chgData name="Gabriele Ostuni" userId="b6a0a9bd2ef8212d" providerId="LiveId" clId="{7434FF95-9E96-4432-A9AF-0B558318405D}" dt="2020-04-08T16:55:24.163" v="897" actId="478"/>
          <ac:picMkLst>
            <pc:docMk/>
            <pc:sldMk cId="1144023616" sldId="307"/>
            <ac:picMk id="18" creationId="{87B09D40-61D5-42C5-AA6D-67E280401B77}"/>
          </ac:picMkLst>
        </pc:picChg>
        <pc:picChg chg="del">
          <ac:chgData name="Gabriele Ostuni" userId="b6a0a9bd2ef8212d" providerId="LiveId" clId="{7434FF95-9E96-4432-A9AF-0B558318405D}" dt="2020-04-08T16:55:25.378" v="899" actId="478"/>
          <ac:picMkLst>
            <pc:docMk/>
            <pc:sldMk cId="1144023616" sldId="307"/>
            <ac:picMk id="19" creationId="{00CAC151-F3D6-4619-9E0A-2DFE55F83494}"/>
          </ac:picMkLst>
        </pc:picChg>
      </pc:sldChg>
      <pc:sldChg chg="addSp delSp add del">
        <pc:chgData name="Gabriele Ostuni" userId="b6a0a9bd2ef8212d" providerId="LiveId" clId="{7434FF95-9E96-4432-A9AF-0B558318405D}" dt="2020-04-08T17:00:13.250" v="1092" actId="47"/>
        <pc:sldMkLst>
          <pc:docMk/>
          <pc:sldMk cId="2597870097" sldId="308"/>
        </pc:sldMkLst>
        <pc:picChg chg="add del">
          <ac:chgData name="Gabriele Ostuni" userId="b6a0a9bd2ef8212d" providerId="LiveId" clId="{7434FF95-9E96-4432-A9AF-0B558318405D}" dt="2020-04-08T17:00:10.601" v="1090" actId="21"/>
          <ac:picMkLst>
            <pc:docMk/>
            <pc:sldMk cId="2597870097" sldId="308"/>
            <ac:picMk id="2" creationId="{62B1F103-506B-4F47-813A-CF6896E639DD}"/>
          </ac:picMkLst>
        </pc:picChg>
      </pc:sldChg>
      <pc:sldChg chg="addSp delSp modSp add ord delAnim modAnim">
        <pc:chgData name="Gabriele Ostuni" userId="b6a0a9bd2ef8212d" providerId="LiveId" clId="{7434FF95-9E96-4432-A9AF-0B558318405D}" dt="2020-04-08T17:00:36.434" v="1115"/>
        <pc:sldMkLst>
          <pc:docMk/>
          <pc:sldMk cId="3624238179" sldId="309"/>
        </pc:sldMkLst>
        <pc:spChg chg="mod">
          <ac:chgData name="Gabriele Ostuni" userId="b6a0a9bd2ef8212d" providerId="LiveId" clId="{7434FF95-9E96-4432-A9AF-0B558318405D}" dt="2020-04-08T17:00:30.420" v="1113" actId="20577"/>
          <ac:spMkLst>
            <pc:docMk/>
            <pc:sldMk cId="3624238179" sldId="309"/>
            <ac:spMk id="2" creationId="{00000000-0000-0000-0000-000000000000}"/>
          </ac:spMkLst>
        </pc:spChg>
        <pc:spChg chg="del">
          <ac:chgData name="Gabriele Ostuni" userId="b6a0a9bd2ef8212d" providerId="LiveId" clId="{7434FF95-9E96-4432-A9AF-0B558318405D}" dt="2020-04-08T17:00:07.090" v="1088" actId="478"/>
          <ac:spMkLst>
            <pc:docMk/>
            <pc:sldMk cId="3624238179" sldId="309"/>
            <ac:spMk id="17" creationId="{B0F7AC14-4801-4A81-96B0-D1C3AE3680F8}"/>
          </ac:spMkLst>
        </pc:spChg>
        <pc:picChg chg="del">
          <ac:chgData name="Gabriele Ostuni" userId="b6a0a9bd2ef8212d" providerId="LiveId" clId="{7434FF95-9E96-4432-A9AF-0B558318405D}" dt="2020-04-08T17:00:08.443" v="1089" actId="478"/>
          <ac:picMkLst>
            <pc:docMk/>
            <pc:sldMk cId="3624238179" sldId="309"/>
            <ac:picMk id="7" creationId="{B10A4747-76B6-4841-8D3E-3470A69AA723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0" creationId="{B74D49D6-5A26-4EED-A1B5-AD83E128EE9A}"/>
          </ac:picMkLst>
        </pc:picChg>
        <pc:picChg chg="add">
          <ac:chgData name="Gabriele Ostuni" userId="b6a0a9bd2ef8212d" providerId="LiveId" clId="{7434FF95-9E96-4432-A9AF-0B558318405D}" dt="2020-04-08T17:00:11.800" v="1091"/>
          <ac:picMkLst>
            <pc:docMk/>
            <pc:sldMk cId="3624238179" sldId="309"/>
            <ac:picMk id="11" creationId="{C150A0AF-B44A-4E51-9912-D8DE84AB0C48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3" creationId="{F64DD163-8AC0-44CA-8015-0EA56643ABD5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4" creationId="{EAA19225-735E-429F-9171-6F3CA9EC0D97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5" creationId="{0BD8FB45-FB26-4CDE-8D6F-E87EACC53516}"/>
          </ac:picMkLst>
        </pc:picChg>
        <pc:picChg chg="del">
          <ac:chgData name="Gabriele Ostuni" userId="b6a0a9bd2ef8212d" providerId="LiveId" clId="{7434FF95-9E96-4432-A9AF-0B558318405D}" dt="2020-04-08T17:00:07.090" v="1088" actId="478"/>
          <ac:picMkLst>
            <pc:docMk/>
            <pc:sldMk cId="3624238179" sldId="309"/>
            <ac:picMk id="16" creationId="{DB42CF57-458F-4429-98FA-98D9FEBD4A97}"/>
          </ac:picMkLst>
        </pc:picChg>
      </pc:sldChg>
    </pc:docChg>
  </pc:docChgLst>
  <pc:docChgLst>
    <pc:chgData name="Gabriele Ostuni" userId="b6a0a9bd2ef8212d" providerId="LiveId" clId="{92BE43EB-7912-49EC-B257-7A68F56A1F85}"/>
    <pc:docChg chg="custSel addSld delSld modSld">
      <pc:chgData name="Gabriele Ostuni" userId="b6a0a9bd2ef8212d" providerId="LiveId" clId="{92BE43EB-7912-49EC-B257-7A68F56A1F85}" dt="2020-06-11T17:24:06.976" v="52" actId="20577"/>
      <pc:docMkLst>
        <pc:docMk/>
      </pc:docMkLst>
      <pc:sldChg chg="addSp delSp modSp mod modNotesTx">
        <pc:chgData name="Gabriele Ostuni" userId="b6a0a9bd2ef8212d" providerId="LiveId" clId="{92BE43EB-7912-49EC-B257-7A68F56A1F85}" dt="2020-06-11T17:22:45.795" v="27" actId="20577"/>
        <pc:sldMkLst>
          <pc:docMk/>
          <pc:sldMk cId="1058055028" sldId="257"/>
        </pc:sldMkLst>
        <pc:spChg chg="mod">
          <ac:chgData name="Gabriele Ostuni" userId="b6a0a9bd2ef8212d" providerId="LiveId" clId="{92BE43EB-7912-49EC-B257-7A68F56A1F85}" dt="2020-06-11T17:22:45.795" v="27" actId="20577"/>
          <ac:spMkLst>
            <pc:docMk/>
            <pc:sldMk cId="1058055028" sldId="257"/>
            <ac:spMk id="7" creationId="{EFADB564-366C-4F38-9A56-42084F304C21}"/>
          </ac:spMkLst>
        </pc:spChg>
        <pc:picChg chg="del">
          <ac:chgData name="Gabriele Ostuni" userId="b6a0a9bd2ef8212d" providerId="LiveId" clId="{92BE43EB-7912-49EC-B257-7A68F56A1F85}" dt="2020-06-04T19:21:51.575" v="2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92BE43EB-7912-49EC-B257-7A68F56A1F85}" dt="2020-06-04T19:21:51.740" v="3"/>
          <ac:picMkLst>
            <pc:docMk/>
            <pc:sldMk cId="1058055028" sldId="257"/>
            <ac:picMk id="9" creationId="{1473E43C-4B84-497B-8983-173DDA6BFAAD}"/>
          </ac:picMkLst>
        </pc:picChg>
      </pc:sldChg>
      <pc:sldChg chg="modSp mod">
        <pc:chgData name="Gabriele Ostuni" userId="b6a0a9bd2ef8212d" providerId="LiveId" clId="{92BE43EB-7912-49EC-B257-7A68F56A1F85}" dt="2020-06-11T17:23:12.950" v="43" actId="20577"/>
        <pc:sldMkLst>
          <pc:docMk/>
          <pc:sldMk cId="1042277148" sldId="258"/>
        </pc:sldMkLst>
        <pc:spChg chg="mod">
          <ac:chgData name="Gabriele Ostuni" userId="b6a0a9bd2ef8212d" providerId="LiveId" clId="{92BE43EB-7912-49EC-B257-7A68F56A1F85}" dt="2020-06-11T17:23:12.950" v="43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92BE43EB-7912-49EC-B257-7A68F56A1F85}" dt="2020-06-11T17:22:58.134" v="32" actId="20577"/>
          <ac:spMkLst>
            <pc:docMk/>
            <pc:sldMk cId="1042277148" sldId="258"/>
            <ac:spMk id="14" creationId="{6F70F8A8-37F4-44EB-B4FB-A3CFB9FB4F98}"/>
          </ac:spMkLst>
        </pc:spChg>
      </pc:sldChg>
      <pc:sldChg chg="del">
        <pc:chgData name="Gabriele Ostuni" userId="b6a0a9bd2ef8212d" providerId="LiveId" clId="{92BE43EB-7912-49EC-B257-7A68F56A1F85}" dt="2020-06-11T17:22:36.476" v="26" actId="47"/>
        <pc:sldMkLst>
          <pc:docMk/>
          <pc:sldMk cId="2720699239" sldId="263"/>
        </pc:sldMkLst>
      </pc:sldChg>
      <pc:sldChg chg="addSp delSp modSp mod">
        <pc:chgData name="Gabriele Ostuni" userId="b6a0a9bd2ef8212d" providerId="LiveId" clId="{92BE43EB-7912-49EC-B257-7A68F56A1F85}" dt="2020-06-04T19:21:39.870" v="1"/>
        <pc:sldMkLst>
          <pc:docMk/>
          <pc:sldMk cId="1307730828" sldId="298"/>
        </pc:sldMkLst>
        <pc:picChg chg="del">
          <ac:chgData name="Gabriele Ostuni" userId="b6a0a9bd2ef8212d" providerId="LiveId" clId="{92BE43EB-7912-49EC-B257-7A68F56A1F85}" dt="2020-06-04T19:21:39.625" v="0" actId="478"/>
          <ac:picMkLst>
            <pc:docMk/>
            <pc:sldMk cId="1307730828" sldId="298"/>
            <ac:picMk id="4" creationId="{00000000-0000-0000-0000-000000000000}"/>
          </ac:picMkLst>
        </pc:picChg>
        <pc:picChg chg="add mod">
          <ac:chgData name="Gabriele Ostuni" userId="b6a0a9bd2ef8212d" providerId="LiveId" clId="{92BE43EB-7912-49EC-B257-7A68F56A1F85}" dt="2020-06-04T19:21:39.870" v="1"/>
          <ac:picMkLst>
            <pc:docMk/>
            <pc:sldMk cId="1307730828" sldId="298"/>
            <ac:picMk id="6" creationId="{0FB9B4F0-169C-4B14-AE8D-0EDFCF58EF89}"/>
          </ac:picMkLst>
        </pc:picChg>
      </pc:sldChg>
      <pc:sldChg chg="modSp mod">
        <pc:chgData name="Gabriele Ostuni" userId="b6a0a9bd2ef8212d" providerId="LiveId" clId="{92BE43EB-7912-49EC-B257-7A68F56A1F85}" dt="2020-06-11T17:24:06.976" v="52" actId="20577"/>
        <pc:sldMkLst>
          <pc:docMk/>
          <pc:sldMk cId="2709801992" sldId="305"/>
        </pc:sldMkLst>
        <pc:spChg chg="mod">
          <ac:chgData name="Gabriele Ostuni" userId="b6a0a9bd2ef8212d" providerId="LiveId" clId="{92BE43EB-7912-49EC-B257-7A68F56A1F85}" dt="2020-06-11T17:24:06.976" v="52" actId="20577"/>
          <ac:spMkLst>
            <pc:docMk/>
            <pc:sldMk cId="2709801992" sldId="305"/>
            <ac:spMk id="9" creationId="{A485BB9A-024E-4903-8C2F-350CA725D794}"/>
          </ac:spMkLst>
        </pc:spChg>
      </pc:sldChg>
      <pc:sldChg chg="add del">
        <pc:chgData name="Gabriele Ostuni" userId="b6a0a9bd2ef8212d" providerId="LiveId" clId="{92BE43EB-7912-49EC-B257-7A68F56A1F85}" dt="2020-06-11T17:22:34.455" v="25"/>
        <pc:sldMkLst>
          <pc:docMk/>
          <pc:sldMk cId="2274308089" sldId="329"/>
        </pc:sldMkLst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0812205B-FA9D-40DE-9497-C1D27070B8FB}"/>
    <pc:docChg chg="undo custSel delSld modSld">
      <pc:chgData name="Gabriele Ostuni" userId="b6a0a9bd2ef8212d" providerId="LiveId" clId="{0812205B-FA9D-40DE-9497-C1D27070B8FB}" dt="2020-04-14T19:02:21.720" v="241" actId="790"/>
      <pc:docMkLst>
        <pc:docMk/>
      </pc:docMkLst>
      <pc:sldChg chg="addSp delSp modSp modAnim modNotesTx">
        <pc:chgData name="Gabriele Ostuni" userId="b6a0a9bd2ef8212d" providerId="LiveId" clId="{0812205B-FA9D-40DE-9497-C1D27070B8FB}" dt="2020-04-14T18:57:51.519" v="234" actId="114"/>
        <pc:sldMkLst>
          <pc:docMk/>
          <pc:sldMk cId="1058055028" sldId="257"/>
        </pc:sldMkLst>
        <pc:spChg chg="mod">
          <ac:chgData name="Gabriele Ostuni" userId="b6a0a9bd2ef8212d" providerId="LiveId" clId="{0812205B-FA9D-40DE-9497-C1D27070B8FB}" dt="2020-04-14T18:57:51.519" v="234" actId="114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0812205B-FA9D-40DE-9497-C1D27070B8FB}" dt="2020-04-08T17:17:37.448" v="44" actId="20577"/>
          <ac:spMkLst>
            <pc:docMk/>
            <pc:sldMk cId="1058055028" sldId="257"/>
            <ac:spMk id="7" creationId="{EFADB564-366C-4F38-9A56-42084F304C21}"/>
          </ac:spMkLst>
        </pc:spChg>
        <pc:picChg chg="del">
          <ac:chgData name="Gabriele Ostuni" userId="b6a0a9bd2ef8212d" providerId="LiveId" clId="{0812205B-FA9D-40DE-9497-C1D27070B8FB}" dt="2020-04-08T17:21:45.607" v="50" actId="478"/>
          <ac:picMkLst>
            <pc:docMk/>
            <pc:sldMk cId="1058055028" sldId="257"/>
            <ac:picMk id="8" creationId="{457C7471-D1A1-4A76-A5EA-6D8DEA56355C}"/>
          </ac:picMkLst>
        </pc:picChg>
        <pc:picChg chg="del mod">
          <ac:chgData name="Gabriele Ostuni" userId="b6a0a9bd2ef8212d" providerId="LiveId" clId="{0812205B-FA9D-40DE-9497-C1D27070B8FB}" dt="2020-04-08T17:21:46.638" v="51" actId="478"/>
          <ac:picMkLst>
            <pc:docMk/>
            <pc:sldMk cId="1058055028" sldId="257"/>
            <ac:picMk id="11" creationId="{C2B4571F-C4CA-4F08-AB18-C68E383293D8}"/>
          </ac:picMkLst>
        </pc:picChg>
        <pc:picChg chg="del mod">
          <ac:chgData name="Gabriele Ostuni" userId="b6a0a9bd2ef8212d" providerId="LiveId" clId="{0812205B-FA9D-40DE-9497-C1D27070B8FB}" dt="2020-04-08T17:22:02.995" v="56" actId="478"/>
          <ac:picMkLst>
            <pc:docMk/>
            <pc:sldMk cId="1058055028" sldId="257"/>
            <ac:picMk id="12" creationId="{C900CE43-7B24-4693-8461-E464A2EB4158}"/>
          </ac:picMkLst>
        </pc:picChg>
        <pc:picChg chg="add mod">
          <ac:chgData name="Gabriele Ostuni" userId="b6a0a9bd2ef8212d" providerId="LiveId" clId="{0812205B-FA9D-40DE-9497-C1D27070B8FB}" dt="2020-04-08T17:22:13.763" v="63" actId="1076"/>
          <ac:picMkLst>
            <pc:docMk/>
            <pc:sldMk cId="1058055028" sldId="257"/>
            <ac:picMk id="13" creationId="{96E50115-668E-48EA-B363-B5FAC3FF65FA}"/>
          </ac:picMkLst>
        </pc:picChg>
        <pc:picChg chg="del">
          <ac:chgData name="Gabriele Ostuni" userId="b6a0a9bd2ef8212d" providerId="LiveId" clId="{0812205B-FA9D-40DE-9497-C1D27070B8FB}" dt="2020-04-08T17:21:35.029" v="48" actId="478"/>
          <ac:picMkLst>
            <pc:docMk/>
            <pc:sldMk cId="1058055028" sldId="257"/>
            <ac:picMk id="14" creationId="{F238A1CF-B25B-4FBA-942D-F3258CFAF5DA}"/>
          </ac:picMkLst>
        </pc:picChg>
        <pc:picChg chg="add mod">
          <ac:chgData name="Gabriele Ostuni" userId="b6a0a9bd2ef8212d" providerId="LiveId" clId="{0812205B-FA9D-40DE-9497-C1D27070B8FB}" dt="2020-04-08T17:22:18.701" v="65" actId="1076"/>
          <ac:picMkLst>
            <pc:docMk/>
            <pc:sldMk cId="1058055028" sldId="257"/>
            <ac:picMk id="15" creationId="{167EBE1C-2D26-41EE-9294-DBC4CFC5E0D7}"/>
          </ac:picMkLst>
        </pc:picChg>
        <pc:picChg chg="add mod">
          <ac:chgData name="Gabriele Ostuni" userId="b6a0a9bd2ef8212d" providerId="LiveId" clId="{0812205B-FA9D-40DE-9497-C1D27070B8FB}" dt="2020-04-08T17:22:09.448" v="61" actId="1076"/>
          <ac:picMkLst>
            <pc:docMk/>
            <pc:sldMk cId="1058055028" sldId="257"/>
            <ac:picMk id="16" creationId="{6E0DC7D8-6D36-4E6D-81B5-477A51FADB09}"/>
          </ac:picMkLst>
        </pc:picChg>
      </pc:sldChg>
      <pc:sldChg chg="addSp delSp modSp modAnim">
        <pc:chgData name="Gabriele Ostuni" userId="b6a0a9bd2ef8212d" providerId="LiveId" clId="{0812205B-FA9D-40DE-9497-C1D27070B8FB}" dt="2020-04-08T17:23:31.638" v="102" actId="20577"/>
        <pc:sldMkLst>
          <pc:docMk/>
          <pc:sldMk cId="1042277148" sldId="258"/>
        </pc:sldMkLst>
        <pc:spChg chg="mod">
          <ac:chgData name="Gabriele Ostuni" userId="b6a0a9bd2ef8212d" providerId="LiveId" clId="{0812205B-FA9D-40DE-9497-C1D27070B8FB}" dt="2020-04-08T17:23:31.638" v="102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0812205B-FA9D-40DE-9497-C1D27070B8FB}" dt="2020-04-08T17:22:54.201" v="69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0812205B-FA9D-40DE-9497-C1D27070B8FB}" dt="2020-04-08T17:23:08.357" v="79" actId="20577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0812205B-FA9D-40DE-9497-C1D27070B8FB}" dt="2020-04-08T17:22:59.139" v="73" actId="478"/>
          <ac:picMkLst>
            <pc:docMk/>
            <pc:sldMk cId="1042277148" sldId="258"/>
            <ac:picMk id="8" creationId="{CDFA78B3-FE05-4FF1-B13D-7A44F7B25B74}"/>
          </ac:picMkLst>
        </pc:picChg>
        <pc:picChg chg="del">
          <ac:chgData name="Gabriele Ostuni" userId="b6a0a9bd2ef8212d" providerId="LiveId" clId="{0812205B-FA9D-40DE-9497-C1D27070B8FB}" dt="2020-04-08T17:22:58.514" v="72" actId="478"/>
          <ac:picMkLst>
            <pc:docMk/>
            <pc:sldMk cId="1042277148" sldId="258"/>
            <ac:picMk id="9" creationId="{68E5E444-512F-4404-8E92-325B58520915}"/>
          </ac:picMkLst>
        </pc:picChg>
        <pc:picChg chg="del">
          <ac:chgData name="Gabriele Ostuni" userId="b6a0a9bd2ef8212d" providerId="LiveId" clId="{0812205B-FA9D-40DE-9497-C1D27070B8FB}" dt="2020-04-08T17:22:59.514" v="74" actId="478"/>
          <ac:picMkLst>
            <pc:docMk/>
            <pc:sldMk cId="1042277148" sldId="258"/>
            <ac:picMk id="10" creationId="{0D23688C-DAB6-49DF-8F4E-E692EB025D32}"/>
          </ac:picMkLst>
        </pc:picChg>
        <pc:picChg chg="del">
          <ac:chgData name="Gabriele Ostuni" userId="b6a0a9bd2ef8212d" providerId="LiveId" clId="{0812205B-FA9D-40DE-9497-C1D27070B8FB}" dt="2020-04-08T17:22:57.936" v="71" actId="478"/>
          <ac:picMkLst>
            <pc:docMk/>
            <pc:sldMk cId="1042277148" sldId="258"/>
            <ac:picMk id="11" creationId="{ED25B743-C64F-426C-9CD1-CC5BFEF42CD5}"/>
          </ac:picMkLst>
        </pc:picChg>
        <pc:picChg chg="add mod">
          <ac:chgData name="Gabriele Ostuni" userId="b6a0a9bd2ef8212d" providerId="LiveId" clId="{0812205B-FA9D-40DE-9497-C1D27070B8FB}" dt="2020-04-08T17:23:06.232" v="76" actId="1076"/>
          <ac:picMkLst>
            <pc:docMk/>
            <pc:sldMk cId="1042277148" sldId="258"/>
            <ac:picMk id="12" creationId="{63FF5E18-1395-4702-9D21-1ACFEB7FF8CE}"/>
          </ac:picMkLst>
        </pc:picChg>
        <pc:picChg chg="del">
          <ac:chgData name="Gabriele Ostuni" userId="b6a0a9bd2ef8212d" providerId="LiveId" clId="{0812205B-FA9D-40DE-9497-C1D27070B8FB}" dt="2020-04-08T17:22:57.420" v="70" actId="478"/>
          <ac:picMkLst>
            <pc:docMk/>
            <pc:sldMk cId="1042277148" sldId="258"/>
            <ac:picMk id="15" creationId="{E5888250-7C32-4395-9B22-4EEF6C9FB752}"/>
          </ac:picMkLst>
        </pc:picChg>
        <pc:picChg chg="add mod">
          <ac:chgData name="Gabriele Ostuni" userId="b6a0a9bd2ef8212d" providerId="LiveId" clId="{0812205B-FA9D-40DE-9497-C1D27070B8FB}" dt="2020-04-08T17:23:06.232" v="76" actId="1076"/>
          <ac:picMkLst>
            <pc:docMk/>
            <pc:sldMk cId="1042277148" sldId="258"/>
            <ac:picMk id="16" creationId="{AE6CC2B1-ADD6-4BED-A483-82B845247A84}"/>
          </ac:picMkLst>
        </pc:picChg>
        <pc:picChg chg="add mod">
          <ac:chgData name="Gabriele Ostuni" userId="b6a0a9bd2ef8212d" providerId="LiveId" clId="{0812205B-FA9D-40DE-9497-C1D27070B8FB}" dt="2020-04-08T17:23:06.232" v="76" actId="1076"/>
          <ac:picMkLst>
            <pc:docMk/>
            <pc:sldMk cId="1042277148" sldId="258"/>
            <ac:picMk id="17" creationId="{F9B82805-D4D1-4AB9-AF53-DBFEF8E33FD9}"/>
          </ac:picMkLst>
        </pc:picChg>
      </pc:sldChg>
      <pc:sldChg chg="modSp">
        <pc:chgData name="Gabriele Ostuni" userId="b6a0a9bd2ef8212d" providerId="LiveId" clId="{0812205B-FA9D-40DE-9497-C1D27070B8FB}" dt="2020-04-14T19:01:22.057" v="239" actId="790"/>
        <pc:sldMkLst>
          <pc:docMk/>
          <pc:sldMk cId="231967230" sldId="259"/>
        </pc:sldMkLst>
        <pc:spChg chg="mod">
          <ac:chgData name="Gabriele Ostuni" userId="b6a0a9bd2ef8212d" providerId="LiveId" clId="{0812205B-FA9D-40DE-9497-C1D27070B8FB}" dt="2020-04-14T19:01:22.057" v="239" actId="790"/>
          <ac:spMkLst>
            <pc:docMk/>
            <pc:sldMk cId="231967230" sldId="259"/>
            <ac:spMk id="2" creationId="{00000000-0000-0000-0000-000000000000}"/>
          </ac:spMkLst>
        </pc:spChg>
        <pc:spChg chg="mod">
          <ac:chgData name="Gabriele Ostuni" userId="b6a0a9bd2ef8212d" providerId="LiveId" clId="{0812205B-FA9D-40DE-9497-C1D27070B8FB}" dt="2020-04-14T19:01:22.057" v="239" actId="790"/>
          <ac:spMkLst>
            <pc:docMk/>
            <pc:sldMk cId="231967230" sldId="259"/>
            <ac:spMk id="3" creationId="{21B37E9D-5AAD-47C6-A952-06F99F1F70F7}"/>
          </ac:spMkLst>
        </pc:spChg>
      </pc:sldChg>
      <pc:sldChg chg="modSp">
        <pc:chgData name="Gabriele Ostuni" userId="b6a0a9bd2ef8212d" providerId="LiveId" clId="{0812205B-FA9D-40DE-9497-C1D27070B8FB}" dt="2020-04-14T19:02:06.345" v="240" actId="313"/>
        <pc:sldMkLst>
          <pc:docMk/>
          <pc:sldMk cId="1490592224" sldId="260"/>
        </pc:sldMkLst>
        <pc:spChg chg="mod">
          <ac:chgData name="Gabriele Ostuni" userId="b6a0a9bd2ef8212d" providerId="LiveId" clId="{0812205B-FA9D-40DE-9497-C1D27070B8FB}" dt="2020-04-14T19:02:06.345" v="240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addSp modSp del">
        <pc:chgData name="Gabriele Ostuni" userId="b6a0a9bd2ef8212d" providerId="LiveId" clId="{0812205B-FA9D-40DE-9497-C1D27070B8FB}" dt="2020-04-14T19:01:10.370" v="237" actId="47"/>
        <pc:sldMkLst>
          <pc:docMk/>
          <pc:sldMk cId="927890169" sldId="269"/>
        </pc:sldMkLst>
        <pc:spChg chg="mod">
          <ac:chgData name="Gabriele Ostuni" userId="b6a0a9bd2ef8212d" providerId="LiveId" clId="{0812205B-FA9D-40DE-9497-C1D27070B8FB}" dt="2020-04-14T19:01:01.807" v="235" actId="790"/>
          <ac:spMkLst>
            <pc:docMk/>
            <pc:sldMk cId="927890169" sldId="269"/>
            <ac:spMk id="2" creationId="{00000000-0000-0000-0000-000000000000}"/>
          </ac:spMkLst>
        </pc:spChg>
        <pc:spChg chg="add mod">
          <ac:chgData name="Gabriele Ostuni" userId="b6a0a9bd2ef8212d" providerId="LiveId" clId="{0812205B-FA9D-40DE-9497-C1D27070B8FB}" dt="2020-04-14T19:01:07.088" v="236" actId="14100"/>
          <ac:spMkLst>
            <pc:docMk/>
            <pc:sldMk cId="927890169" sldId="269"/>
            <ac:spMk id="3" creationId="{DC748F49-050A-4D67-933C-A52BA2E8F5AD}"/>
          </ac:spMkLst>
        </pc:spChg>
        <pc:spChg chg="mod">
          <ac:chgData name="Gabriele Ostuni" userId="b6a0a9bd2ef8212d" providerId="LiveId" clId="{0812205B-FA9D-40DE-9497-C1D27070B8FB}" dt="2020-04-14T19:01:01.807" v="235" actId="790"/>
          <ac:spMkLst>
            <pc:docMk/>
            <pc:sldMk cId="927890169" sldId="269"/>
            <ac:spMk id="6" creationId="{9ABAEE5F-07F8-44AB-B8AE-8AEB89D5DEC0}"/>
          </ac:spMkLst>
        </pc:spChg>
      </pc:sldChg>
      <pc:sldChg chg="modSp">
        <pc:chgData name="Gabriele Ostuni" userId="b6a0a9bd2ef8212d" providerId="LiveId" clId="{0812205B-FA9D-40DE-9497-C1D27070B8FB}" dt="2020-04-14T19:02:21.720" v="241" actId="790"/>
        <pc:sldMkLst>
          <pc:docMk/>
          <pc:sldMk cId="1307730828" sldId="298"/>
        </pc:sldMkLst>
        <pc:spChg chg="mod">
          <ac:chgData name="Gabriele Ostuni" userId="b6a0a9bd2ef8212d" providerId="LiveId" clId="{0812205B-FA9D-40DE-9497-C1D27070B8FB}" dt="2020-04-14T19:02:21.720" v="241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0812205B-FA9D-40DE-9497-C1D27070B8FB}" dt="2020-04-14T19:02:21.720" v="241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0812205B-FA9D-40DE-9497-C1D27070B8FB}" dt="2020-04-14T19:02:21.720" v="241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modSp">
        <pc:chgData name="Gabriele Ostuni" userId="b6a0a9bd2ef8212d" providerId="LiveId" clId="{0812205B-FA9D-40DE-9497-C1D27070B8FB}" dt="2020-04-14T19:01:15.854" v="238" actId="790"/>
        <pc:sldMkLst>
          <pc:docMk/>
          <pc:sldMk cId="4061742601" sldId="301"/>
        </pc:sldMkLst>
        <pc:spChg chg="mod">
          <ac:chgData name="Gabriele Ostuni" userId="b6a0a9bd2ef8212d" providerId="LiveId" clId="{0812205B-FA9D-40DE-9497-C1D27070B8FB}" dt="2020-04-14T19:01:15.854" v="238" actId="790"/>
          <ac:spMkLst>
            <pc:docMk/>
            <pc:sldMk cId="4061742601" sldId="301"/>
            <ac:spMk id="3" creationId="{15C7BE4B-1345-4AE0-880A-13B2425CCE8A}"/>
          </ac:spMkLst>
        </pc:spChg>
        <pc:spChg chg="mod">
          <ac:chgData name="Gabriele Ostuni" userId="b6a0a9bd2ef8212d" providerId="LiveId" clId="{0812205B-FA9D-40DE-9497-C1D27070B8FB}" dt="2020-04-14T19:01:15.854" v="238" actId="790"/>
          <ac:spMkLst>
            <pc:docMk/>
            <pc:sldMk cId="4061742601" sldId="301"/>
            <ac:spMk id="7" creationId="{00000000-0000-0000-0000-000000000000}"/>
          </ac:spMkLst>
        </pc:spChg>
      </pc:sldChg>
      <pc:sldChg chg="del">
        <pc:chgData name="Gabriele Ostuni" userId="b6a0a9bd2ef8212d" providerId="LiveId" clId="{0812205B-FA9D-40DE-9497-C1D27070B8FB}" dt="2020-04-08T17:41:10.362" v="229" actId="47"/>
        <pc:sldMkLst>
          <pc:docMk/>
          <pc:sldMk cId="3624238179" sldId="309"/>
        </pc:sldMkLst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7T20:54:34.945" v="214" actId="122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7T20:54:34.945" v="214" actId="122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spChg chg="mod">
          <ac:chgData name="Gabriele Ostuni" userId="b6a0a9bd2ef8212d" providerId="LiveId" clId="{F8B017B6-7A91-4419-90BA-67D420E11BDC}" dt="2020-04-07T20:54:34.945" v="214" actId="122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https://www.leafytechnologies.it/prodotti/misuratore-redox/</a:t>
            </a:r>
          </a:p>
          <a:p>
            <a:endParaRPr lang="it-IT" noProof="0" dirty="0"/>
          </a:p>
          <a:p>
            <a:r>
              <a:rPr lang="it-IT" noProof="0"/>
              <a:t>Codice documento: PREPI008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414792" y="1676400"/>
            <a:ext cx="361079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ORPSense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Analizzatore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potenziale 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redox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626988" y="4853970"/>
            <a:ext cx="373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i="1" dirty="0">
                <a:solidFill>
                  <a:srgbClr val="39AB4E"/>
                </a:solidFill>
              </a:rPr>
              <a:t>Redox </a:t>
            </a:r>
            <a:r>
              <a:rPr lang="it-IT" sz="1600" i="1" dirty="0" err="1">
                <a:solidFill>
                  <a:srgbClr val="39AB4E"/>
                </a:solidFill>
              </a:rPr>
              <a:t>potential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is</a:t>
            </a:r>
            <a:r>
              <a:rPr lang="it-IT" sz="1600" i="1" dirty="0">
                <a:solidFill>
                  <a:srgbClr val="39AB4E"/>
                </a:solidFill>
              </a:rPr>
              <a:t> a </a:t>
            </a:r>
            <a:r>
              <a:rPr lang="it-IT" sz="1600" i="1" dirty="0" err="1">
                <a:solidFill>
                  <a:srgbClr val="39AB4E"/>
                </a:solidFill>
              </a:rPr>
              <a:t>measure</a:t>
            </a:r>
            <a:r>
              <a:rPr lang="it-IT" sz="1600" i="1" dirty="0">
                <a:solidFill>
                  <a:srgbClr val="39AB4E"/>
                </a:solidFill>
              </a:rPr>
              <a:t> of the </a:t>
            </a:r>
            <a:r>
              <a:rPr lang="it-IT" sz="1600" i="1" dirty="0" err="1">
                <a:solidFill>
                  <a:srgbClr val="39AB4E"/>
                </a:solidFill>
              </a:rPr>
              <a:t>tendency</a:t>
            </a:r>
            <a:r>
              <a:rPr lang="it-IT" sz="1600" i="1" dirty="0">
                <a:solidFill>
                  <a:srgbClr val="39AB4E"/>
                </a:solidFill>
              </a:rPr>
              <a:t> of a </a:t>
            </a:r>
            <a:r>
              <a:rPr lang="it-IT" sz="1600" i="1" dirty="0" err="1">
                <a:solidFill>
                  <a:srgbClr val="39AB4E"/>
                </a:solidFill>
              </a:rPr>
              <a:t>chemical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species</a:t>
            </a:r>
            <a:r>
              <a:rPr lang="it-IT" sz="1600" i="1" dirty="0">
                <a:solidFill>
                  <a:srgbClr val="39AB4E"/>
                </a:solidFill>
              </a:rPr>
              <a:t> to </a:t>
            </a:r>
            <a:r>
              <a:rPr lang="it-IT" sz="1600" i="1" dirty="0" err="1">
                <a:solidFill>
                  <a:srgbClr val="39AB4E"/>
                </a:solidFill>
              </a:rPr>
              <a:t>acquire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electrons</a:t>
            </a:r>
            <a:r>
              <a:rPr lang="it-IT" sz="1600" i="1" dirty="0">
                <a:solidFill>
                  <a:srgbClr val="39AB4E"/>
                </a:solidFill>
              </a:rPr>
              <a:t> from or </a:t>
            </a:r>
            <a:r>
              <a:rPr lang="it-IT" sz="1600" i="1" dirty="0" err="1">
                <a:solidFill>
                  <a:srgbClr val="39AB4E"/>
                </a:solidFill>
              </a:rPr>
              <a:t>lose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electrons</a:t>
            </a:r>
            <a:r>
              <a:rPr lang="it-IT" sz="1600" i="1" dirty="0">
                <a:solidFill>
                  <a:srgbClr val="39AB4E"/>
                </a:solidFill>
              </a:rPr>
              <a:t> to an </a:t>
            </a:r>
            <a:r>
              <a:rPr lang="it-IT" sz="1600" i="1" dirty="0" err="1">
                <a:solidFill>
                  <a:srgbClr val="39AB4E"/>
                </a:solidFill>
              </a:rPr>
              <a:t>electrode</a:t>
            </a:r>
            <a:r>
              <a:rPr lang="it-IT" sz="1600" i="1" dirty="0">
                <a:solidFill>
                  <a:srgbClr val="39AB4E"/>
                </a:solidFill>
              </a:rPr>
              <a:t> and </a:t>
            </a:r>
            <a:r>
              <a:rPr lang="it-IT" sz="1600" i="1" dirty="0" err="1">
                <a:solidFill>
                  <a:srgbClr val="39AB4E"/>
                </a:solidFill>
              </a:rPr>
              <a:t>thereby</a:t>
            </a:r>
            <a:r>
              <a:rPr lang="it-IT" sz="1600" i="1" dirty="0">
                <a:solidFill>
                  <a:srgbClr val="39AB4E"/>
                </a:solidFill>
              </a:rPr>
              <a:t> be </a:t>
            </a:r>
            <a:r>
              <a:rPr lang="it-IT" sz="1600" i="1" dirty="0" err="1">
                <a:solidFill>
                  <a:srgbClr val="39AB4E"/>
                </a:solidFill>
              </a:rPr>
              <a:t>reduced</a:t>
            </a:r>
            <a:r>
              <a:rPr lang="it-IT" sz="1600" i="1" dirty="0">
                <a:solidFill>
                  <a:srgbClr val="39AB4E"/>
                </a:solidFill>
              </a:rPr>
              <a:t> or </a:t>
            </a:r>
            <a:r>
              <a:rPr lang="it-IT" sz="1600" i="1" dirty="0" err="1">
                <a:solidFill>
                  <a:srgbClr val="39AB4E"/>
                </a:solidFill>
              </a:rPr>
              <a:t>oxidised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respectively</a:t>
            </a:r>
            <a:r>
              <a:rPr lang="it-IT" sz="1600" i="1" dirty="0">
                <a:solidFill>
                  <a:srgbClr val="39AB4E"/>
                </a:solidFill>
              </a:rPr>
              <a:t>. Redox </a:t>
            </a:r>
            <a:r>
              <a:rPr lang="it-IT" sz="1600" i="1" dirty="0" err="1">
                <a:solidFill>
                  <a:srgbClr val="39AB4E"/>
                </a:solidFill>
              </a:rPr>
              <a:t>potential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is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measured</a:t>
            </a:r>
            <a:r>
              <a:rPr lang="it-IT" sz="1600" i="1" dirty="0">
                <a:solidFill>
                  <a:srgbClr val="39AB4E"/>
                </a:solidFill>
              </a:rPr>
              <a:t> in </a:t>
            </a:r>
            <a:r>
              <a:rPr lang="it-IT" sz="1600" i="1" dirty="0" err="1">
                <a:solidFill>
                  <a:srgbClr val="39AB4E"/>
                </a:solidFill>
              </a:rPr>
              <a:t>volts</a:t>
            </a:r>
            <a:r>
              <a:rPr lang="it-IT" sz="1600" i="1" dirty="0">
                <a:solidFill>
                  <a:srgbClr val="39AB4E"/>
                </a:solidFill>
              </a:rPr>
              <a:t> (V), or </a:t>
            </a:r>
            <a:r>
              <a:rPr lang="it-IT" sz="1600" i="1" dirty="0" err="1">
                <a:solidFill>
                  <a:srgbClr val="39AB4E"/>
                </a:solidFill>
              </a:rPr>
              <a:t>millivolts</a:t>
            </a:r>
            <a:r>
              <a:rPr lang="it-IT" sz="1600" i="1" dirty="0">
                <a:solidFill>
                  <a:srgbClr val="39AB4E"/>
                </a:solidFill>
              </a:rPr>
              <a:t> (</a:t>
            </a:r>
            <a:r>
              <a:rPr lang="it-IT" sz="1600" i="1" dirty="0" err="1">
                <a:solidFill>
                  <a:srgbClr val="39AB4E"/>
                </a:solidFill>
              </a:rPr>
              <a:t>mV</a:t>
            </a:r>
            <a:r>
              <a:rPr lang="it-IT" sz="1600" i="1" dirty="0">
                <a:solidFill>
                  <a:srgbClr val="39AB4E"/>
                </a:solidFill>
              </a:rPr>
              <a:t>).</a:t>
            </a:r>
            <a:endParaRPr lang="it-IT" i="1" dirty="0">
              <a:solidFill>
                <a:srgbClr val="39AB4E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E50115-668E-48EA-B363-B5FAC3FF6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619" y="1885836"/>
            <a:ext cx="2006992" cy="146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EBE1C-2D26-41EE-9294-DBC4CFC5E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43" y="2810763"/>
            <a:ext cx="1902831" cy="138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0DC7D8-6D36-4E6D-81B5-477A51FAD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1219200"/>
            <a:ext cx="1769919" cy="12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1473E43C-4B84-497B-8983-173DDA6BF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D5EFAD-5B54-4A6F-AC78-9EF36EDA70FF}"/>
              </a:ext>
            </a:extLst>
          </p:cNvPr>
          <p:cNvSpPr>
            <a:spLocks noGrp="1"/>
          </p:cNvSpPr>
          <p:nvPr/>
        </p:nvSpPr>
        <p:spPr>
          <a:xfrm>
            <a:off x="495300" y="762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Telegestione con accesso remoto</a:t>
            </a:r>
          </a:p>
        </p:txBody>
      </p:sp>
    </p:spTree>
    <p:extLst>
      <p:ext uri="{BB962C8B-B14F-4D97-AF65-F5344CB8AC3E}">
        <p14:creationId xmlns:p14="http://schemas.microsoft.com/office/powerpoint/2010/main" val="227430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 sistema ORPSense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6" name="Picture 5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0FB9B4F0-169C-4B14-AE8D-0EDFCF58E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ORPSense?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8675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ORPSense è il sensore di redox che, abbinato ad uno degli analizzatori, permette la misura in continuo ed in linea del redox nei sistemi di trattamento delle acque. Vi sono 3 sensori differenti.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Analizzatore avanzato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105400" y="454406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I tre diversi tipi di sensori</a:t>
            </a:r>
          </a:p>
          <a:p>
            <a:pPr algn="ctr"/>
            <a:r>
              <a:rPr lang="it-IT" i="1" dirty="0"/>
              <a:t>di redox abbinabili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FF5E18-1395-4702-9D21-1ACFEB7FF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29" y="1873154"/>
            <a:ext cx="2006992" cy="146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6CC2B1-ADD6-4BED-A483-82B845247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53" y="2798081"/>
            <a:ext cx="1902831" cy="138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B82805-D4D1-4AB9-AF53-DBFEF8E33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10" y="1206518"/>
            <a:ext cx="1769919" cy="128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 sensori differenti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09600" y="1371600"/>
            <a:ext cx="8681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+mj-lt"/>
                <a:ea typeface="Verdana" panose="020B0604030504040204" pitchFamily="34" charset="0"/>
              </a:rPr>
              <a:t>A grosse linee i sensori possono essere catalogati in questo modo: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ORP1 : Piscine ed impianti termali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ea typeface="Verdana" panose="020B0604030504040204" pitchFamily="34" charset="0"/>
              </a:rPr>
              <a:t>ORP2</a:t>
            </a:r>
            <a:r>
              <a:rPr lang="it-IT" sz="2400">
                <a:latin typeface="+mj-lt"/>
                <a:ea typeface="Verdana" panose="020B0604030504040204" pitchFamily="34" charset="0"/>
              </a:rPr>
              <a:t> : Per acque potabili e di processo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  <a:p>
            <a:r>
              <a:rPr lang="it-IT" sz="2400">
                <a:latin typeface="+mj-lt"/>
                <a:ea typeface="Verdana" panose="020B0604030504040204" pitchFamily="34" charset="0"/>
              </a:rPr>
              <a:t>ORP3 : Per acque reflue</a:t>
            </a:r>
          </a:p>
          <a:p>
            <a:endParaRPr lang="it-IT" sz="2400"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4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Perchè scegliere ORPSense?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685800" y="1981200"/>
            <a:ext cx="68580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Misurazione stabile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Manutenzione limitata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Sensori durevoli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Varie opzioni di installazione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/>
              <a:t>Compensazione temperature automatica</a:t>
            </a:r>
          </a:p>
        </p:txBody>
      </p:sp>
    </p:spTree>
    <p:extLst>
      <p:ext uri="{BB962C8B-B14F-4D97-AF65-F5344CB8AC3E}">
        <p14:creationId xmlns:p14="http://schemas.microsoft.com/office/powerpoint/2010/main" val="23196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 di installazione: celle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7C19A3-9AEE-44F9-A93D-0F703E9A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85" y="1890969"/>
            <a:ext cx="1786366" cy="28684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BCE306-1111-45BB-9012-175E0F5A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65" y="1783875"/>
            <a:ext cx="1810231" cy="277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85BB9A-024E-4903-8C2F-350CA725D794}"/>
              </a:ext>
            </a:extLst>
          </p:cNvPr>
          <p:cNvSpPr txBox="1"/>
          <p:nvPr/>
        </p:nvSpPr>
        <p:spPr>
          <a:xfrm>
            <a:off x="457200" y="5565922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i="1" dirty="0"/>
              <a:t>Celle di flusso: chiusa, singola, doppia e tripla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0AAF6-7138-4892-913F-5DB45EF66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60" y="1783875"/>
            <a:ext cx="1533867" cy="297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8A646-AD1F-47E4-B847-24A7D1468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2156956"/>
            <a:ext cx="1533867" cy="248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8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 di installazione: varie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F5AF9-0D1F-4270-8EE8-F44CAA639B67}"/>
              </a:ext>
            </a:extLst>
          </p:cNvPr>
          <p:cNvSpPr txBox="1"/>
          <p:nvPr/>
        </p:nvSpPr>
        <p:spPr>
          <a:xfrm>
            <a:off x="228600" y="5565921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/>
              <a:t>Connessioni: T in linea (avvitabile), troncone di saldatura, T in linea (non avvitabile)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8B81B-6F6C-472B-8448-398B6C76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17" y="1587438"/>
            <a:ext cx="2141766" cy="306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B09D40-61D5-42C5-AA6D-67E280401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1605"/>
            <a:ext cx="2366533" cy="270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AC151-F3D6-4619-9E0A-2DFE55F83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0766"/>
            <a:ext cx="2681839" cy="25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8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762000"/>
          </a:xfrm>
        </p:spPr>
        <p:txBody>
          <a:bodyPr>
            <a:normAutofit/>
          </a:bodyPr>
          <a:lstStyle/>
          <a:p>
            <a:r>
              <a:rPr lang="it-IT" dirty="0"/>
              <a:t>Opzioni di installazione: autopulizia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F5AF9-0D1F-4270-8EE8-F44CAA639B67}"/>
              </a:ext>
            </a:extLst>
          </p:cNvPr>
          <p:cNvSpPr txBox="1"/>
          <p:nvPr/>
        </p:nvSpPr>
        <p:spPr>
          <a:xfrm>
            <a:off x="228600" y="5565921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/>
              <a:t>Autopulizia: immersione, cella a deflusso, installabile in linea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9DDF3-6A4E-4F73-90FE-9742215E2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03423"/>
            <a:ext cx="2579688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243E0-BA47-4F06-948A-458088DB3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75783"/>
            <a:ext cx="2579687" cy="150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D8AE0-6626-444E-B591-ECB353DD8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7" y="2598774"/>
            <a:ext cx="282990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0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Applicazioni tipiche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A4747-76B6-4841-8D3E-3470A69AA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4"/>
          <a:stretch/>
        </p:blipFill>
        <p:spPr>
          <a:xfrm>
            <a:off x="6847158" y="1295400"/>
            <a:ext cx="2036785" cy="1605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DD163-8AC0-44CA-8015-0EA56643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26749" b="10569"/>
          <a:stretch/>
        </p:blipFill>
        <p:spPr>
          <a:xfrm>
            <a:off x="6934200" y="4959566"/>
            <a:ext cx="1862702" cy="1460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A19225-735E-429F-9171-6F3CA9EC0D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935323"/>
            <a:ext cx="1974154" cy="152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BD8FB45-FB26-4CDE-8D6F-E87EACC53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408146"/>
            <a:ext cx="1937043" cy="149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2CF57-458F-4429-98FA-98D9FEBD4A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16"/>
          <a:stretch/>
        </p:blipFill>
        <p:spPr>
          <a:xfrm>
            <a:off x="4724399" y="3176623"/>
            <a:ext cx="1937043" cy="1518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F7AC14-4801-4A81-96B0-D1C3AE3680F8}"/>
              </a:ext>
            </a:extLst>
          </p:cNvPr>
          <p:cNvSpPr txBox="1"/>
          <p:nvPr/>
        </p:nvSpPr>
        <p:spPr>
          <a:xfrm>
            <a:off x="457200" y="1371600"/>
            <a:ext cx="3962401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Acqua potabile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Acque reflue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Pastorizzatori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Alimenti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Torri di raffreddamento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Acque industriali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Piscine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/>
              <a:t>Caldaie industriali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4D49D6-5A26-4EED-A1B5-AD83E128E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19" y="3176623"/>
            <a:ext cx="2057847" cy="16051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92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391</Words>
  <Application>Microsoft Office PowerPoint</Application>
  <PresentationFormat>On-screen Show (4:3)</PresentationFormat>
  <Paragraphs>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Cos’è ORPSense?</vt:lpstr>
      <vt:lpstr>3 sensori differenti</vt:lpstr>
      <vt:lpstr>Perchè scegliere ORPSense?</vt:lpstr>
      <vt:lpstr>Opzioni di installazione: celle</vt:lpstr>
      <vt:lpstr>Opzioni di installazione: varie</vt:lpstr>
      <vt:lpstr>Opzioni di installazione: autopulizia</vt:lpstr>
      <vt:lpstr>Applicazioni tipiche</vt:lpstr>
      <vt:lpstr>Analizzatori: Base e Avanzato</vt:lpstr>
      <vt:lpstr>Tipi di Controllo</vt:lpstr>
      <vt:lpstr>Protocolli di Comunicazione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2020-06-11T17:24:21Z</dcterms:modified>
</cp:coreProperties>
</file>